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02213C-514C-6A55-3A38-949E13F03A07}" v="5" dt="2026-01-20T09:30:10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09" autoAdjust="0"/>
    <p:restoredTop sz="96327"/>
  </p:normalViewPr>
  <p:slideViewPr>
    <p:cSldViewPr snapToGrid="0" snapToObjects="1">
      <p:cViewPr>
        <p:scale>
          <a:sx n="279" d="100"/>
          <a:sy n="279" d="100"/>
        </p:scale>
        <p:origin x="-1160" y="-12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4802213C-514C-6A55-3A38-949E13F03A07}"/>
    <pc:docChg chg="modSld">
      <pc:chgData name="Ida Friman" userId="S::ida@goinggreen.fi::c82f82aa-715d-4801-a5d6-df111b41cb81" providerId="AD" clId="Web-{4802213C-514C-6A55-3A38-949E13F03A07}" dt="2026-01-20T09:30:08.437" v="3" actId="20577"/>
      <pc:docMkLst>
        <pc:docMk/>
      </pc:docMkLst>
      <pc:sldChg chg="modSp">
        <pc:chgData name="Ida Friman" userId="S::ida@goinggreen.fi::c82f82aa-715d-4801-a5d6-df111b41cb81" providerId="AD" clId="Web-{4802213C-514C-6A55-3A38-949E13F03A07}" dt="2026-01-20T09:30:08.437" v="3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4802213C-514C-6A55-3A38-949E13F03A07}" dt="2026-01-20T09:30:08.437" v="3" actId="20577"/>
          <ac:spMkLst>
            <pc:docMk/>
            <pc:sldMk cId="84585800" sldId="256"/>
            <ac:spMk id="5" creationId="{4DAD8DA8-0D0A-A0A0-D945-F4A5896C17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3840ED47-F6F1-18F3-1EDE-4112C9212D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2734" b="3351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8485" y="1333918"/>
            <a:ext cx="6053297" cy="222399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>
                <a:solidFill>
                  <a:schemeClr val="bg1"/>
                </a:solidFill>
              </a:rPr>
              <a:t>Kiitos,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>
                <a:solidFill>
                  <a:schemeClr val="bg1"/>
                </a:solidFill>
              </a:rPr>
              <a:t>kun valitsit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>
                <a:solidFill>
                  <a:schemeClr val="bg1"/>
                </a:solidFill>
              </a:rPr>
              <a:t>Green Key -sertifioidun matkailuyrityksen!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83301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MITÄ SINÄ VOIT TEHDÄ?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Kokeile, maistele ja ihastu paikallisiin herkkuihin. Valitse matkamuistoksi tuotteita, joilla on kytkös paikalliseen talouteen ja elämäntapaan. Tutustu lähiympäristön vierailukohteisiin ja käytä paikallisia ohjelmapalveluita.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PAIKALLISUUS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4621032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Käytämme paikallisesti tuotettuja ja luomumerkittyjä elintarvikkeita, tuotteita ja palveluita. Merkitsemme ne näkyvästi, jotta sinun on helppo löytää ne. Pyrimme valinnoillamme vahvistamaan paikallista taloutta.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Sulje vesihana heti, kun et tarvitse vettä. Jos tuuletat, älä jätä ikkunaa auki pitkäksi aikaa. Sammuta turhat valot aina, kun lähdet wc-tilasta.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VEDEN JA ENERGIAN SÄÄSTELIÄS KÄYTTÖ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Tarkkailemme energian ja veden kulutustamme ja pyrimme toiminnassamme jatkuvasti niiden entistä tehokkaampaan käyttöön. Käytämme mahdollisuuksien mukaan uusiutuvaa energiaa.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Ota lautasellesi kerralla vain sen verran, minkä jaksat syödä. Lajittele omat roskasi  lajittelupisteessämme. Vältä kertakäyttöastioita: ruoka ja juoma maistuu parhaalta paikan päällä nautittuna!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JÄTTEEN VÄHENTÄMINEN JA KIERRÄTYS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Seuraamme tuottamiamme jätemääriä, ja pyrimme jatkuvasti vähentämään sekajätteen määrää kierrättämällä ja lajittelemalla. Tarkkailemme ja pienennämme ruokahävikkiämme.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Käytä tarjoamaamme saippuaa ja  pehmopapereita säästeliäästi. Suosi kestopyyherullia, jos niitä on tarjolla. Älä kaada viemäriin pieniäkään määriä vaarallisia kemikaaleja.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PUHDISTUSKEMIKAALIT JA PEHMOPAPERIT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Päivittäiskäytössämme on pelkästään ympäristömerkittyjä puhdistuskemikaaleja ja pehmopapereita. Noudatamme annosteluohjeita ja vähennämme siten kemikaalien kertymistä ympäristöön.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Kysy, kehu ja anna palautetta vastuullisuustyöstämme.  Kerro meille, missä voisimme toimia vielä paremmin. Kerro muille, kun olemme mielestäsi onnistuneet.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JATKUVA KEHITYS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Olemme sitoutuneet jatkuvasti kehittämään osaamistamme vastuullisen liiketoiminnan eri osa-alueilta. Koulutamme henkilökuntaamme säännöllisesti ja kerromme kehityksestämme asiakkaillemme.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MITÄ ME LUPAAMME TEHDÄ?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F6BFEECD-E546-324B-9A04-8FAEB57961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34289" y="79042"/>
            <a:ext cx="226186" cy="1357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AD8DA8-0D0A-A0A0-D945-F4A5896C17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52219" y="9858073"/>
            <a:ext cx="2448223" cy="46875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r">
              <a:lnSpc>
                <a:spcPts val="860"/>
              </a:lnSpc>
            </a:pPr>
            <a:r>
              <a:rPr lang="fi-FI" sz="900" spc="30" dirty="0">
                <a:solidFill>
                  <a:schemeClr val="bg1"/>
                </a:solidFill>
                <a:latin typeface="+mj-lt"/>
              </a:rPr>
              <a:t>Green Key on maailman johtava matkailualan vastuullisuussertifikaatti. Green Key -sertifioituja kohteita on jo yli 8300 yhteensä yli 80 maassa. </a:t>
            </a:r>
          </a:p>
          <a:p>
            <a:pPr algn="r">
              <a:lnSpc>
                <a:spcPts val="860"/>
              </a:lnSpc>
            </a:pPr>
            <a:r>
              <a:rPr lang="fi-FI" sz="900" spc="30" dirty="0">
                <a:solidFill>
                  <a:schemeClr val="bg1"/>
                </a:solidFill>
                <a:latin typeface="+mj-lt"/>
              </a:rPr>
              <a:t>Lue lisää: greenkey.fi,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6C3E5C5C-DF15-39FA-7C9E-0D5C9BE56A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619522" y="9884042"/>
            <a:ext cx="337546" cy="4176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CBBBBC9-E3E0-9BFD-9B4F-50608145586D}"/>
              </a:ext>
            </a:extLst>
          </p:cNvPr>
          <p:cNvSpPr txBox="1"/>
          <p:nvPr/>
        </p:nvSpPr>
        <p:spPr>
          <a:xfrm>
            <a:off x="1134801" y="9922954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FI" sz="900">
                <a:solidFill>
                  <a:schemeClr val="accent1"/>
                </a:solidFill>
              </a:rPr>
              <a:t>Laita oma logo tähän.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A6B5C1-66D2-4973-3B3D-DBD4887AF4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A0EA86-BC13-E2C8-58D1-372454E9CB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F5BB6642-9CA5-2276-027F-22C9B3199E5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780503" y="1170254"/>
            <a:ext cx="820687" cy="101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25714a-7be3-495a-aa11-d62572a78ed8" xsi:nil="true"/>
    <lcf76f155ced4ddcb4097134ff3c332f xmlns="50dc143b-05f3-448a-9511-bc58c4911f9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D6CAE3-EC00-4555-A936-D2527FFAD409}">
  <ds:schemaRefs>
    <ds:schemaRef ds:uri="http://schemas.microsoft.com/office/2006/metadata/properties"/>
    <ds:schemaRef ds:uri="http://schemas.microsoft.com/office/infopath/2007/PartnerControls"/>
    <ds:schemaRef ds:uri="c925714a-7be3-495a-aa11-d62572a78ed8"/>
    <ds:schemaRef ds:uri="50dc143b-05f3-448a-9511-bc58c4911f9b"/>
  </ds:schemaRefs>
</ds:datastoreItem>
</file>

<file path=customXml/itemProps2.xml><?xml version="1.0" encoding="utf-8"?>
<ds:datastoreItem xmlns:ds="http://schemas.openxmlformats.org/officeDocument/2006/customXml" ds:itemID="{79F4659A-C2AD-46F8-990E-E66548591F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AD7C6F-DC66-447A-B40E-F5B94741D26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4556</TotalTime>
  <Words>320</Words>
  <Application>Microsoft Office PowerPoint</Application>
  <PresentationFormat>Mukautettu</PresentationFormat>
  <Paragraphs>23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Going Green </cp:lastModifiedBy>
  <cp:revision>183</cp:revision>
  <dcterms:created xsi:type="dcterms:W3CDTF">2021-08-10T08:34:37Z</dcterms:created>
  <dcterms:modified xsi:type="dcterms:W3CDTF">2026-01-20T09:30:12Z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