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159CB7-C54B-5A24-09EA-4B4405ED02AE}" v="4" dt="2026-01-20T09:40:19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32" autoAdjust="0"/>
    <p:restoredTop sz="96327"/>
  </p:normalViewPr>
  <p:slideViewPr>
    <p:cSldViewPr snapToGrid="0" snapToObjects="1">
      <p:cViewPr>
        <p:scale>
          <a:sx n="283" d="100"/>
          <a:sy n="283" d="100"/>
        </p:scale>
        <p:origin x="-1744" y="-13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CE159CB7-C54B-5A24-09EA-4B4405ED02AE}"/>
    <pc:docChg chg="modSld">
      <pc:chgData name="Ida Friman" userId="S::ida@goinggreen.fi::c82f82aa-715d-4801-a5d6-df111b41cb81" providerId="AD" clId="Web-{CE159CB7-C54B-5A24-09EA-4B4405ED02AE}" dt="2026-01-20T09:40:18.667" v="2" actId="20577"/>
      <pc:docMkLst>
        <pc:docMk/>
      </pc:docMkLst>
      <pc:sldChg chg="modSp">
        <pc:chgData name="Ida Friman" userId="S::ida@goinggreen.fi::c82f82aa-715d-4801-a5d6-df111b41cb81" providerId="AD" clId="Web-{CE159CB7-C54B-5A24-09EA-4B4405ED02AE}" dt="2026-01-20T09:40:18.667" v="2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CE159CB7-C54B-5A24-09EA-4B4405ED02AE}" dt="2026-01-20T09:40:18.667" v="2" actId="20577"/>
          <ac:spMkLst>
            <pc:docMk/>
            <pc:sldMk cId="84585800" sldId="256"/>
            <ac:spMk id="2" creationId="{FE263D91-6548-2040-8D55-B4B0F2A5A7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327393F8-23BC-21DD-164D-670D70A3D7F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0281686-A5B9-B7C4-C097-4E22B4659A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4289" y="79042"/>
            <a:ext cx="230400" cy="1382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4B48FF-344A-6B9C-32A1-3EE16D1849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1B97C6-6CC4-1C96-BEFC-8D94E86EA9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34800" y="1981466"/>
            <a:ext cx="5352516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Tack</a:t>
            </a:r>
            <a:r>
              <a:rPr lang="fi-FI" sz="4400" spc="150" dirty="0">
                <a:solidFill>
                  <a:schemeClr val="bg1"/>
                </a:solidFill>
              </a:rPr>
              <a:t> för </a:t>
            </a:r>
            <a:r>
              <a:rPr lang="fi-FI" sz="4400" spc="150" dirty="0" err="1">
                <a:solidFill>
                  <a:schemeClr val="bg1"/>
                </a:solidFill>
              </a:rPr>
              <a:t>att</a:t>
            </a:r>
            <a:r>
              <a:rPr lang="fi-FI" sz="4400" spc="150" dirty="0">
                <a:solidFill>
                  <a:schemeClr val="bg1"/>
                </a:solidFill>
              </a:rPr>
              <a:t> du 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 err="1">
                <a:solidFill>
                  <a:schemeClr val="bg1"/>
                </a:solidFill>
              </a:rPr>
              <a:t>har</a:t>
            </a:r>
            <a:r>
              <a:rPr lang="fi-FI" sz="4400" spc="150" dirty="0">
                <a:solidFill>
                  <a:schemeClr val="bg1"/>
                </a:solidFill>
              </a:rPr>
              <a:t> </a:t>
            </a:r>
            <a:r>
              <a:rPr lang="fi-FI" sz="4400" spc="150" dirty="0" err="1">
                <a:solidFill>
                  <a:schemeClr val="bg1"/>
                </a:solidFill>
              </a:rPr>
              <a:t>valt</a:t>
            </a:r>
            <a:r>
              <a:rPr lang="fi-FI" sz="4400" spc="150" dirty="0">
                <a:solidFill>
                  <a:schemeClr val="bg1"/>
                </a:solidFill>
              </a:rPr>
              <a:t> en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certifierad</a:t>
            </a:r>
            <a:r>
              <a:rPr lang="fi-FI" sz="4400" spc="150" dirty="0">
                <a:solidFill>
                  <a:schemeClr val="bg1"/>
                </a:solidFill>
              </a:rPr>
              <a:t> attraktion!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DU KAN GÖRA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Upptäck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provsmaka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bli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förtjust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delikatesser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souvenirer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välj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produkter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en </a:t>
            </a:r>
            <a:r>
              <a:rPr lang="fi-FI" sz="1000" dirty="0" err="1">
                <a:solidFill>
                  <a:schemeClr val="bg1"/>
                </a:solidFill>
              </a:rPr>
              <a:t>förbindelse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ekonomin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kulturen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Besök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sevärdheter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delta i </a:t>
            </a:r>
            <a:r>
              <a:rPr lang="fi-FI" sz="1000" dirty="0" err="1">
                <a:solidFill>
                  <a:schemeClr val="bg1"/>
                </a:solidFill>
              </a:rPr>
              <a:t>aktiviteterna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området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HANDLA LOKALT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1791" y="4621032"/>
            <a:ext cx="3189227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använder</a:t>
            </a:r>
            <a:r>
              <a:rPr lang="fi-FI" sz="1000" dirty="0"/>
              <a:t> </a:t>
            </a:r>
            <a:r>
              <a:rPr lang="fi-FI" sz="1000" dirty="0" err="1"/>
              <a:t>lokalt</a:t>
            </a:r>
            <a:r>
              <a:rPr lang="fi-FI" sz="1000" dirty="0"/>
              <a:t> </a:t>
            </a:r>
            <a:r>
              <a:rPr lang="fi-FI" sz="1000" dirty="0" err="1"/>
              <a:t>producerade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organiska</a:t>
            </a:r>
            <a:r>
              <a:rPr lang="fi-FI" sz="1000" dirty="0"/>
              <a:t> </a:t>
            </a:r>
            <a:r>
              <a:rPr lang="fi-FI" sz="1000" dirty="0" err="1"/>
              <a:t>ingredienser</a:t>
            </a:r>
            <a:r>
              <a:rPr lang="fi-FI" sz="1000" dirty="0"/>
              <a:t>, </a:t>
            </a:r>
            <a:r>
              <a:rPr lang="fi-FI" sz="1000" dirty="0" err="1"/>
              <a:t>produkter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service</a:t>
            </a:r>
            <a:r>
              <a:rPr lang="fi-FI" sz="1000" dirty="0"/>
              <a:t>. Vi </a:t>
            </a:r>
            <a:r>
              <a:rPr lang="fi-FI" sz="1000" dirty="0" err="1"/>
              <a:t>markerar</a:t>
            </a:r>
            <a:r>
              <a:rPr lang="fi-FI" sz="1000" dirty="0"/>
              <a:t> </a:t>
            </a:r>
            <a:r>
              <a:rPr lang="fi-FI" sz="1000" dirty="0" err="1"/>
              <a:t>dem</a:t>
            </a:r>
            <a:r>
              <a:rPr lang="fi-FI" sz="1000" dirty="0"/>
              <a:t> </a:t>
            </a:r>
            <a:r>
              <a:rPr lang="fi-FI" sz="1000" dirty="0" err="1"/>
              <a:t>tydligt</a:t>
            </a:r>
            <a:r>
              <a:rPr lang="fi-FI" sz="1000" dirty="0"/>
              <a:t> </a:t>
            </a:r>
            <a:r>
              <a:rPr lang="fi-FI" sz="1000" dirty="0" err="1"/>
              <a:t>så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lätt</a:t>
            </a:r>
            <a:r>
              <a:rPr lang="fi-FI" sz="1000" dirty="0"/>
              <a:t> för </a:t>
            </a:r>
            <a:r>
              <a:rPr lang="fi-FI" sz="1000" dirty="0" err="1"/>
              <a:t>dig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märka</a:t>
            </a:r>
            <a:r>
              <a:rPr lang="fi-FI" sz="1000" dirty="0"/>
              <a:t> dem. Vi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förstyrka</a:t>
            </a:r>
            <a:r>
              <a:rPr lang="fi-FI" sz="1000" dirty="0"/>
              <a:t> </a:t>
            </a:r>
            <a:r>
              <a:rPr lang="fi-FI" sz="1000" dirty="0" err="1"/>
              <a:t>den</a:t>
            </a:r>
            <a:r>
              <a:rPr lang="fi-FI" sz="1000" dirty="0"/>
              <a:t> </a:t>
            </a:r>
            <a:r>
              <a:rPr lang="fi-FI" sz="1000" dirty="0" err="1"/>
              <a:t>lokala</a:t>
            </a:r>
            <a:r>
              <a:rPr lang="fi-FI" sz="1000" dirty="0"/>
              <a:t> ekonomin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inköp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alltid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kranen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vattnet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behöver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rinna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vädrar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lämna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fönstret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öppet</a:t>
            </a:r>
            <a:r>
              <a:rPr lang="fi-FI" sz="1000" dirty="0">
                <a:solidFill>
                  <a:schemeClr val="bg1"/>
                </a:solidFill>
              </a:rPr>
              <a:t> för </a:t>
            </a:r>
            <a:r>
              <a:rPr lang="fi-FI" sz="1000" dirty="0" err="1">
                <a:solidFill>
                  <a:schemeClr val="bg1"/>
                </a:solidFill>
              </a:rPr>
              <a:t>länge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Släck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lamporna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lämnar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toalettutrymmet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SPARA ENERGI OCH VATTEN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vårt</a:t>
            </a:r>
            <a:r>
              <a:rPr lang="fi-FI" sz="1000" dirty="0"/>
              <a:t> </a:t>
            </a:r>
            <a:r>
              <a:rPr lang="fi-FI" sz="1000" dirty="0" err="1"/>
              <a:t>bruk</a:t>
            </a:r>
            <a:r>
              <a:rPr lang="fi-FI" sz="1000" dirty="0"/>
              <a:t> av </a:t>
            </a:r>
            <a:r>
              <a:rPr lang="fi-FI" sz="1000" dirty="0" err="1"/>
              <a:t>vatten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 </a:t>
            </a:r>
            <a:r>
              <a:rPr lang="fi-FI" sz="1000" dirty="0" err="1"/>
              <a:t>letar</a:t>
            </a:r>
            <a:r>
              <a:rPr lang="fi-FI" sz="1000" dirty="0"/>
              <a:t> </a:t>
            </a:r>
            <a:r>
              <a:rPr lang="fi-FI" sz="1000" dirty="0" err="1"/>
              <a:t>fortfarande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sätt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använda</a:t>
            </a:r>
            <a:r>
              <a:rPr lang="fi-FI" sz="1000" dirty="0"/>
              <a:t> </a:t>
            </a:r>
            <a:r>
              <a:rPr lang="fi-FI" sz="1000" dirty="0" err="1"/>
              <a:t>resurser</a:t>
            </a:r>
            <a:r>
              <a:rPr lang="fi-FI" sz="1000" dirty="0"/>
              <a:t> </a:t>
            </a:r>
            <a:r>
              <a:rPr lang="fi-FI" sz="1000" dirty="0" err="1"/>
              <a:t>mera</a:t>
            </a:r>
            <a:r>
              <a:rPr lang="fi-FI" sz="1000" dirty="0"/>
              <a:t> </a:t>
            </a:r>
            <a:r>
              <a:rPr lang="fi-FI" sz="1000" dirty="0" err="1"/>
              <a:t>effektivt</a:t>
            </a:r>
            <a:r>
              <a:rPr lang="fi-FI" sz="1000" dirty="0"/>
              <a:t>. </a:t>
            </a:r>
            <a:r>
              <a:rPr lang="fi-FI" sz="1000" dirty="0" err="1"/>
              <a:t>När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möjligt</a:t>
            </a:r>
            <a:r>
              <a:rPr lang="fi-FI" sz="1000" dirty="0"/>
              <a:t>, </a:t>
            </a:r>
            <a:r>
              <a:rPr lang="fi-FI" sz="1000" dirty="0" err="1"/>
              <a:t>använder</a:t>
            </a:r>
            <a:r>
              <a:rPr lang="fi-FI" sz="1000" dirty="0"/>
              <a:t> vi </a:t>
            </a:r>
            <a:r>
              <a:rPr lang="fi-FI" sz="1000" dirty="0" err="1"/>
              <a:t>förnybar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bara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orkar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äta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på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tallriken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avfall</a:t>
            </a:r>
            <a:r>
              <a:rPr lang="fi-FI" sz="1000" dirty="0">
                <a:solidFill>
                  <a:schemeClr val="bg1"/>
                </a:solidFill>
              </a:rPr>
              <a:t> i </a:t>
            </a:r>
            <a:r>
              <a:rPr lang="fi-FI" sz="1000" dirty="0" err="1">
                <a:solidFill>
                  <a:schemeClr val="bg1"/>
                </a:solidFill>
              </a:rPr>
              <a:t>vår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återvinningspunkt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Undvika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takeaway-förpackningar</a:t>
            </a:r>
            <a:r>
              <a:rPr lang="fi-FI" sz="1000" dirty="0">
                <a:solidFill>
                  <a:schemeClr val="bg1"/>
                </a:solidFill>
              </a:rPr>
              <a:t>: </a:t>
            </a:r>
            <a:r>
              <a:rPr lang="fi-FI" sz="1000" dirty="0" err="1">
                <a:solidFill>
                  <a:schemeClr val="bg1"/>
                </a:solidFill>
              </a:rPr>
              <a:t>maten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smakar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bäst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strax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efter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lagats</a:t>
            </a:r>
            <a:r>
              <a:rPr lang="fi-FI" sz="10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MINSKA AVFALL OCH ÅTERVINNA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håller</a:t>
            </a:r>
            <a:r>
              <a:rPr lang="fi-FI" sz="1000" dirty="0"/>
              <a:t> </a:t>
            </a:r>
            <a:r>
              <a:rPr lang="fi-FI" sz="1000" dirty="0" err="1"/>
              <a:t>reda</a:t>
            </a:r>
            <a:r>
              <a:rPr lang="fi-FI" sz="1000" dirty="0"/>
              <a:t> </a:t>
            </a:r>
            <a:r>
              <a:rPr lang="fi-FI" sz="1000" dirty="0" err="1"/>
              <a:t>på</a:t>
            </a:r>
            <a:r>
              <a:rPr lang="fi-FI" sz="1000" dirty="0"/>
              <a:t> </a:t>
            </a:r>
            <a:r>
              <a:rPr lang="fi-FI" sz="1000" dirty="0" err="1"/>
              <a:t>hur</a:t>
            </a:r>
            <a:r>
              <a:rPr lang="fi-FI" sz="1000" dirty="0"/>
              <a:t> </a:t>
            </a:r>
            <a:r>
              <a:rPr lang="fi-FI" sz="1000" dirty="0" err="1"/>
              <a:t>mycket</a:t>
            </a:r>
            <a:r>
              <a:rPr lang="fi-FI" sz="1000" dirty="0"/>
              <a:t> </a:t>
            </a:r>
            <a:r>
              <a:rPr lang="fi-FI" sz="1000" dirty="0" err="1"/>
              <a:t>avfall</a:t>
            </a:r>
            <a:r>
              <a:rPr lang="fi-FI" sz="1000" dirty="0"/>
              <a:t> vi </a:t>
            </a:r>
            <a:r>
              <a:rPr lang="fi-FI" sz="1000" dirty="0" err="1"/>
              <a:t>producerar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försöker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minska</a:t>
            </a:r>
            <a:r>
              <a:rPr lang="fi-FI" sz="1000" dirty="0"/>
              <a:t> </a:t>
            </a:r>
            <a:r>
              <a:rPr lang="fi-FI" sz="1000" dirty="0" err="1"/>
              <a:t>andelen</a:t>
            </a:r>
            <a:r>
              <a:rPr lang="fi-FI" sz="1000" dirty="0"/>
              <a:t> av </a:t>
            </a:r>
            <a:r>
              <a:rPr lang="fi-FI" sz="1000" dirty="0" err="1"/>
              <a:t>blandavfall</a:t>
            </a:r>
            <a:r>
              <a:rPr lang="fi-FI" sz="1000" dirty="0"/>
              <a:t>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sortera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återvinna</a:t>
            </a:r>
            <a:r>
              <a:rPr lang="fi-FI" sz="1000" dirty="0"/>
              <a:t> </a:t>
            </a:r>
            <a:r>
              <a:rPr lang="fi-FI" sz="1000" dirty="0" err="1"/>
              <a:t>bättre</a:t>
            </a:r>
            <a:r>
              <a:rPr lang="fi-FI" sz="1000" dirty="0"/>
              <a:t>. 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skära</a:t>
            </a:r>
            <a:r>
              <a:rPr lang="fi-FI" sz="1000" dirty="0"/>
              <a:t> </a:t>
            </a:r>
            <a:r>
              <a:rPr lang="fi-FI" sz="1000" dirty="0" err="1"/>
              <a:t>ner</a:t>
            </a:r>
            <a:r>
              <a:rPr lang="fi-FI" sz="1000" dirty="0"/>
              <a:t> </a:t>
            </a:r>
            <a:r>
              <a:rPr lang="fi-FI" sz="1000" dirty="0" err="1"/>
              <a:t>livsmedelsförlust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Använd</a:t>
            </a:r>
            <a:r>
              <a:rPr lang="fi-FI" sz="1000" dirty="0">
                <a:solidFill>
                  <a:schemeClr val="bg1"/>
                </a:solidFill>
              </a:rPr>
              <a:t>  </a:t>
            </a:r>
            <a:r>
              <a:rPr lang="fi-FI" sz="1000" dirty="0" err="1">
                <a:solidFill>
                  <a:schemeClr val="bg1"/>
                </a:solidFill>
              </a:rPr>
              <a:t>tvål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mjukpapper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sparsamt</a:t>
            </a:r>
            <a:r>
              <a:rPr lang="fi-FI" sz="1000" dirty="0">
                <a:solidFill>
                  <a:schemeClr val="bg1"/>
                </a:solidFill>
              </a:rPr>
              <a:t>.  </a:t>
            </a:r>
            <a:r>
              <a:rPr lang="fi-FI" sz="1000" dirty="0" err="1">
                <a:solidFill>
                  <a:schemeClr val="bg1"/>
                </a:solidFill>
              </a:rPr>
              <a:t>Gynna</a:t>
            </a:r>
            <a:r>
              <a:rPr lang="fi-FI" sz="1000" dirty="0">
                <a:solidFill>
                  <a:schemeClr val="bg1"/>
                </a:solidFill>
              </a:rPr>
              <a:t>  </a:t>
            </a:r>
            <a:r>
              <a:rPr lang="fi-FI" sz="1000" dirty="0" err="1">
                <a:solidFill>
                  <a:schemeClr val="bg1"/>
                </a:solidFill>
              </a:rPr>
              <a:t>återanvändbara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handduksrullor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de </a:t>
            </a:r>
            <a:r>
              <a:rPr lang="fi-FI" sz="1000" dirty="0" err="1">
                <a:solidFill>
                  <a:schemeClr val="bg1"/>
                </a:solidFill>
              </a:rPr>
              <a:t>finns</a:t>
            </a:r>
            <a:r>
              <a:rPr lang="fi-FI" sz="1000" dirty="0">
                <a:solidFill>
                  <a:schemeClr val="bg1"/>
                </a:solidFill>
              </a:rPr>
              <a:t>. Häll </a:t>
            </a:r>
            <a:r>
              <a:rPr lang="fi-FI" sz="1000" dirty="0" err="1">
                <a:solidFill>
                  <a:schemeClr val="bg1"/>
                </a:solidFill>
              </a:rPr>
              <a:t>aldrig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farliga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kemikalier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avloppet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ANVÄNDA EKO-CERTIFIERADE TVÄTTMEDEL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har</a:t>
            </a:r>
            <a:r>
              <a:rPr lang="fi-FI" sz="1000" dirty="0"/>
              <a:t> </a:t>
            </a:r>
            <a:r>
              <a:rPr lang="fi-FI" sz="1000" dirty="0" err="1"/>
              <a:t>endast</a:t>
            </a:r>
            <a:r>
              <a:rPr lang="fi-FI" sz="1000" dirty="0"/>
              <a:t> </a:t>
            </a:r>
            <a:r>
              <a:rPr lang="fi-FI" sz="1000" dirty="0" err="1"/>
              <a:t>eko</a:t>
            </a:r>
            <a:r>
              <a:rPr lang="fi-FI" sz="1000" dirty="0"/>
              <a:t> </a:t>
            </a:r>
            <a:r>
              <a:rPr lang="fi-FI" sz="1000" dirty="0" err="1"/>
              <a:t>certifierade</a:t>
            </a:r>
            <a:r>
              <a:rPr lang="fi-FI" sz="1000" dirty="0"/>
              <a:t> </a:t>
            </a:r>
            <a:r>
              <a:rPr lang="fi-FI" sz="1000" dirty="0" err="1"/>
              <a:t>rengöringsmedel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mjukpapper</a:t>
            </a:r>
            <a:r>
              <a:rPr lang="fi-FI" sz="1000" dirty="0"/>
              <a:t> i </a:t>
            </a:r>
            <a:r>
              <a:rPr lang="fi-FI" sz="1000" dirty="0" err="1"/>
              <a:t>daglig</a:t>
            </a:r>
            <a:r>
              <a:rPr lang="fi-FI" sz="1000" dirty="0"/>
              <a:t> </a:t>
            </a:r>
            <a:r>
              <a:rPr lang="fi-FI" sz="1000" dirty="0" err="1"/>
              <a:t>förbruk</a:t>
            </a:r>
            <a:r>
              <a:rPr lang="fi-FI" sz="1000" dirty="0"/>
              <a:t>.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följa</a:t>
            </a:r>
            <a:r>
              <a:rPr lang="fi-FI" sz="1000" dirty="0"/>
              <a:t> </a:t>
            </a:r>
            <a:r>
              <a:rPr lang="fi-FI" sz="1000" dirty="0" err="1"/>
              <a:t>deras</a:t>
            </a:r>
            <a:r>
              <a:rPr lang="fi-FI" sz="1000" dirty="0"/>
              <a:t> </a:t>
            </a:r>
            <a:r>
              <a:rPr lang="fi-FI" sz="1000" dirty="0" err="1"/>
              <a:t>doseringsinstruktioner</a:t>
            </a:r>
            <a:r>
              <a:rPr lang="fi-FI" sz="1000" dirty="0"/>
              <a:t> </a:t>
            </a:r>
            <a:r>
              <a:rPr lang="fi-FI" sz="1000" dirty="0" err="1"/>
              <a:t>noga</a:t>
            </a:r>
            <a:r>
              <a:rPr lang="fi-FI" sz="1000" dirty="0"/>
              <a:t> </a:t>
            </a:r>
            <a:r>
              <a:rPr lang="fi-FI" sz="1000" dirty="0" err="1"/>
              <a:t>minskar</a:t>
            </a:r>
            <a:r>
              <a:rPr lang="fi-FI" sz="1000" dirty="0"/>
              <a:t> vi </a:t>
            </a:r>
            <a:r>
              <a:rPr lang="fi-FI" sz="1000" dirty="0" err="1"/>
              <a:t>ackumuleringen</a:t>
            </a:r>
            <a:r>
              <a:rPr lang="fi-FI" sz="1000" dirty="0"/>
              <a:t> av </a:t>
            </a:r>
            <a:r>
              <a:rPr lang="fi-FI" sz="1000" dirty="0" err="1"/>
              <a:t>kemikalier</a:t>
            </a:r>
            <a:r>
              <a:rPr lang="fi-FI" sz="1000" dirty="0"/>
              <a:t> i </a:t>
            </a:r>
            <a:r>
              <a:rPr lang="fi-FI" sz="1000" dirty="0" err="1"/>
              <a:t>miljön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frågor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kommentera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ge</a:t>
            </a:r>
            <a:r>
              <a:rPr lang="fi-FI" sz="1000" dirty="0">
                <a:solidFill>
                  <a:schemeClr val="bg1"/>
                </a:solidFill>
              </a:rPr>
              <a:t> feedback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vårt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hållbarhetsarbete</a:t>
            </a:r>
            <a:r>
              <a:rPr lang="fi-FI" sz="1000" dirty="0">
                <a:solidFill>
                  <a:schemeClr val="bg1"/>
                </a:solidFill>
              </a:rPr>
              <a:t>.  </a:t>
            </a:r>
            <a:r>
              <a:rPr lang="fi-FI" sz="1000" dirty="0" err="1">
                <a:solidFill>
                  <a:schemeClr val="bg1"/>
                </a:solidFill>
              </a:rPr>
              <a:t>Säg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oss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vad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kunde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göra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bättre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Berätta</a:t>
            </a:r>
            <a:r>
              <a:rPr lang="fi-FI" sz="1000" dirty="0">
                <a:solidFill>
                  <a:schemeClr val="bg1"/>
                </a:solidFill>
              </a:rPr>
              <a:t> de </a:t>
            </a:r>
            <a:r>
              <a:rPr lang="fi-FI" sz="1000" dirty="0" err="1">
                <a:solidFill>
                  <a:schemeClr val="bg1"/>
                </a:solidFill>
              </a:rPr>
              <a:t>andra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lyckats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FÖRSÖKA BLI BÄTTRE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förpliktar</a:t>
            </a:r>
            <a:r>
              <a:rPr lang="fi-FI" sz="1000" dirty="0"/>
              <a:t> </a:t>
            </a:r>
            <a:r>
              <a:rPr lang="fi-FI" sz="1000" dirty="0" err="1"/>
              <a:t>oss</a:t>
            </a:r>
            <a:r>
              <a:rPr lang="fi-FI" sz="1000" dirty="0"/>
              <a:t> </a:t>
            </a:r>
            <a:r>
              <a:rPr lang="fi-FI" sz="1000" dirty="0" err="1"/>
              <a:t>till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förbättra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förståelse</a:t>
            </a:r>
            <a:r>
              <a:rPr lang="fi-FI" sz="1000" dirty="0"/>
              <a:t> av alla </a:t>
            </a:r>
            <a:r>
              <a:rPr lang="fi-FI" sz="1000" dirty="0" err="1"/>
              <a:t>aspekter</a:t>
            </a:r>
            <a:r>
              <a:rPr lang="fi-FI" sz="1000" dirty="0"/>
              <a:t> av </a:t>
            </a:r>
            <a:r>
              <a:rPr lang="fi-FI" sz="1000" dirty="0" err="1"/>
              <a:t>hållbarhet</a:t>
            </a:r>
            <a:r>
              <a:rPr lang="fi-FI" sz="1000" dirty="0"/>
              <a:t>. Vi </a:t>
            </a:r>
            <a:r>
              <a:rPr lang="fi-FI" sz="1000" dirty="0" err="1"/>
              <a:t>utbildar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personal</a:t>
            </a:r>
            <a:r>
              <a:rPr lang="fi-FI" sz="1000" dirty="0"/>
              <a:t> </a:t>
            </a:r>
            <a:r>
              <a:rPr lang="fi-FI" sz="1000" dirty="0" err="1"/>
              <a:t>inom</a:t>
            </a:r>
            <a:r>
              <a:rPr lang="fi-FI" sz="1000" dirty="0"/>
              <a:t> </a:t>
            </a:r>
            <a:r>
              <a:rPr lang="fi-FI" sz="1000" dirty="0" err="1"/>
              <a:t>detta</a:t>
            </a:r>
            <a:r>
              <a:rPr lang="fi-FI" sz="1000" dirty="0"/>
              <a:t> </a:t>
            </a:r>
            <a:r>
              <a:rPr lang="fi-FI" sz="1000" dirty="0" err="1"/>
              <a:t>tema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förmedlar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gäster</a:t>
            </a:r>
            <a:r>
              <a:rPr lang="fi-FI" sz="1000" dirty="0"/>
              <a:t> </a:t>
            </a:r>
            <a:r>
              <a:rPr lang="fi-FI" sz="1000" dirty="0" err="1"/>
              <a:t>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framsteg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VI LOVAR ATT GÖRA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3D91-6548-2040-8D55-B4B0F2A5A7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59910" y="9712679"/>
            <a:ext cx="2506952" cy="72070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r">
              <a:lnSpc>
                <a:spcPts val="860"/>
              </a:lnSpc>
            </a:pPr>
            <a:r>
              <a:rPr lang="sv-SE" sz="900" spc="30" dirty="0">
                <a:solidFill>
                  <a:schemeClr val="bg1"/>
                </a:solidFill>
                <a:latin typeface="+mj-lt"/>
              </a:rPr>
              <a:t>Green Key är en ledande internationell miljömärkning för anläggningar inom besöks- och  turistbranschen med fler än 8300 miljömärkta anläggningar i över 80 länder världen över.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r">
              <a:lnSpc>
                <a:spcPts val="860"/>
              </a:lnSpc>
            </a:pP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Läs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mera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28829-EC16-4A7E-5ADF-818811EB8C90}"/>
              </a:ext>
            </a:extLst>
          </p:cNvPr>
          <p:cNvSpPr txBox="1"/>
          <p:nvPr/>
        </p:nvSpPr>
        <p:spPr>
          <a:xfrm>
            <a:off x="1134800" y="9894673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Sätt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företagets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här</a:t>
            </a:r>
            <a:r>
              <a:rPr lang="fi-FI" sz="900" dirty="0">
                <a:solidFill>
                  <a:schemeClr val="accent1"/>
                </a:solidFill>
              </a:rPr>
              <a:t>!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9" name="Picture 32">
            <a:extLst>
              <a:ext uri="{FF2B5EF4-FFF2-40B4-BE49-F238E27FC236}">
                <a16:creationId xmlns:a16="http://schemas.microsoft.com/office/drawing/2014/main" id="{1C853249-9072-5408-AD2E-96D9393ED7D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705670" y="1304477"/>
            <a:ext cx="820687" cy="1015496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765EEF1A-C214-F833-770B-9CA6FD20E0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691315" y="9808626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966738-9BEF-494C-8B6B-77A01E31ACF6}">
  <ds:schemaRefs>
    <ds:schemaRef ds:uri="3dd422c8-2ed0-48d5-aa23-d5f6d59892ad"/>
    <ds:schemaRef ds:uri="9a521dbf-5705-4b85-b6e4-3fe08cef8af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50dc143b-05f3-448a-9511-bc58c4911f9b"/>
    <ds:schemaRef ds:uri="c925714a-7be3-495a-aa11-d62572a78ed8"/>
  </ds:schemaRefs>
</ds:datastoreItem>
</file>

<file path=customXml/itemProps3.xml><?xml version="1.0" encoding="utf-8"?>
<ds:datastoreItem xmlns:ds="http://schemas.openxmlformats.org/officeDocument/2006/customXml" ds:itemID="{14690C36-3AE8-4193-A349-8049DD7C2A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3512</TotalTime>
  <Words>388</Words>
  <Application>Microsoft Office PowerPoint</Application>
  <PresentationFormat>Mukautettu</PresentationFormat>
  <Paragraphs>23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362</cp:revision>
  <dcterms:created xsi:type="dcterms:W3CDTF">2021-08-10T08:34:37Z</dcterms:created>
  <dcterms:modified xsi:type="dcterms:W3CDTF">2026-01-20T09:40:22Z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